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39" r:id="rId2"/>
    <p:sldId id="1040" r:id="rId3"/>
    <p:sldId id="1041" r:id="rId4"/>
    <p:sldId id="1042" r:id="rId5"/>
    <p:sldId id="1043" r:id="rId6"/>
    <p:sldId id="104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4699" y="2501915"/>
            <a:ext cx="8628845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326. MAITANG KIMU </a:t>
            </a:r>
            <a:b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DING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6" y="3739138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Face to Face</a:t>
            </a:r>
          </a:p>
          <a:p>
            <a:r>
              <a:rPr lang="en-US" sz="1500" dirty="0"/>
              <a:t>1 </a:t>
            </a:r>
            <a:r>
              <a:rPr lang="en-US" sz="1500" dirty="0" err="1"/>
              <a:t>Thes</a:t>
            </a:r>
            <a:r>
              <a:rPr lang="en-US" sz="1500" dirty="0"/>
              <a:t>. 4:17</a:t>
            </a:r>
          </a:p>
          <a:p>
            <a:r>
              <a:rPr lang="en-US" sz="1500" dirty="0"/>
              <a:t>Carrie E. </a:t>
            </a:r>
            <a:r>
              <a:rPr lang="en-US" sz="1500" dirty="0" err="1"/>
              <a:t>Breck</a:t>
            </a:r>
            <a:r>
              <a:rPr lang="en-US" sz="1500" dirty="0"/>
              <a:t>, 1855-1934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42361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Bangzah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Laktoh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3380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ding, Amah.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68913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60522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beita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kawite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kitangsak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70069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kitheita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12172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188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326. MAITANG KIMU  DING 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2018-12-14T15:22:04Z</dcterms:modified>
</cp:coreProperties>
</file>